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3" d="100"/>
          <a:sy n="103" d="100"/>
        </p:scale>
        <p:origin x="-342" y="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56192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103» Советского района г. 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325426"/>
              </p:ext>
            </p:extLst>
          </p:nvPr>
        </p:nvGraphicFramePr>
        <p:xfrm>
          <a:off x="1115616" y="856033"/>
          <a:ext cx="7416825" cy="3847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sz="1400" i="1" dirty="0" smtClean="0"/>
                        <a:t>«Всемирный день чтения в слух»</a:t>
                      </a:r>
                    </a:p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8547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</a:rPr>
                        <a:t>«</a:t>
                      </a:r>
                      <a:r>
                        <a:rPr lang="ru-RU" sz="1400" b="1" i="1" dirty="0" smtClean="0">
                          <a:solidFill>
                            <a:schemeClr val="bg1"/>
                          </a:solidFill>
                        </a:rPr>
                        <a:t>Герб-</a:t>
                      </a:r>
                      <a:r>
                        <a:rPr lang="ru-RU" sz="1400" b="1" i="1" baseline="0" dirty="0" smtClean="0">
                          <a:solidFill>
                            <a:schemeClr val="bg1"/>
                          </a:solidFill>
                        </a:rPr>
                        <a:t> символ государственности Татарстана»</a:t>
                      </a:r>
                      <a:endParaRPr lang="ru-RU" sz="1400" b="1" i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</a:rPr>
                        <a:t>«Интерактивный музей- выставка жизнь и судьба М. </a:t>
                      </a:r>
                      <a:r>
                        <a:rPr lang="ru-RU" sz="1400" b="1" i="1" dirty="0" err="1" smtClean="0">
                          <a:solidFill>
                            <a:schemeClr val="bg1"/>
                          </a:solidFill>
                        </a:rPr>
                        <a:t>Джалиля</a:t>
                      </a:r>
                      <a:r>
                        <a:rPr lang="ru-RU" sz="1400" b="1" i="1" dirty="0" smtClean="0">
                          <a:solidFill>
                            <a:schemeClr val="bg1"/>
                          </a:solidFill>
                        </a:rPr>
                        <a:t>»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bg1"/>
                          </a:solidFill>
                        </a:rPr>
                        <a:t>«Великий могучий- родной мой язык»</a:t>
                      </a:r>
                      <a:endParaRPr lang="ru-RU" sz="14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 pitchFamily="34" charset="0"/>
                        </a:rPr>
                        <a:t>Знакомство</a:t>
                      </a:r>
                      <a:r>
                        <a:rPr lang="ru-RU" sz="1400" b="1" i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 pitchFamily="34" charset="0"/>
                        </a:rPr>
                        <a:t>с </a:t>
                      </a: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 pitchFamily="34" charset="0"/>
                        </a:rPr>
                        <a:t>анимационным сериалом «Учим татарский язык с Ак Буре» </a:t>
                      </a:r>
                      <a:endParaRPr lang="ru-RU" sz="1400" b="1" i="1" dirty="0" smtClean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«Краеведческая викторина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Мой город Казань» </a:t>
                      </a:r>
                    </a:p>
                    <a:p>
                      <a:pPr algn="ctr"/>
                      <a:endParaRPr lang="ru-RU" sz="1600" b="1" i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665" y="1828375"/>
            <a:ext cx="2182479" cy="1022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38" y="877551"/>
            <a:ext cx="1784602" cy="972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891" y="863397"/>
            <a:ext cx="755081" cy="966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03" y="905082"/>
            <a:ext cx="649483" cy="865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65" b="12599"/>
          <a:stretch/>
        </p:blipFill>
        <p:spPr bwMode="auto">
          <a:xfrm>
            <a:off x="6699544" y="3775823"/>
            <a:ext cx="1190855" cy="973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6" t="9529" r="4448"/>
          <a:stretch/>
        </p:blipFill>
        <p:spPr bwMode="auto">
          <a:xfrm>
            <a:off x="1633356" y="3775823"/>
            <a:ext cx="1210452" cy="879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539" y="3803126"/>
            <a:ext cx="1172729" cy="879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570" y="663161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«Международный День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зыка»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 </a:t>
            </a:r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2)</a:t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103» Советского района г. 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46935" y="917845"/>
            <a:ext cx="3404490" cy="222996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991703" y="1366375"/>
            <a:ext cx="3314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  <a:cs typeface="Times New Roman"/>
              </a:rPr>
              <a:t>«Великий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могучий-</a:t>
            </a:r>
          </a:p>
          <a:p>
            <a:pPr algn="ctr"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родной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мой язык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» </a:t>
            </a:r>
            <a:endParaRPr lang="ru-RU" b="1" i="1" dirty="0" smtClean="0"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b="1" i="1" dirty="0" err="1">
                <a:latin typeface="Times New Roman"/>
                <a:ea typeface="Times New Roman"/>
                <a:cs typeface="Times New Roman"/>
              </a:rPr>
              <a:t>туган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 тел, и </a:t>
            </a:r>
            <a:r>
              <a:rPr lang="ru-RU" b="1" i="1" dirty="0" err="1">
                <a:latin typeface="Times New Roman"/>
                <a:ea typeface="Times New Roman"/>
                <a:cs typeface="Times New Roman"/>
              </a:rPr>
              <a:t>матур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 тел, </a:t>
            </a:r>
            <a:endParaRPr lang="ru-RU" b="1" i="1" dirty="0" smtClean="0"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 err="1" smtClean="0">
                <a:latin typeface="Times New Roman"/>
                <a:ea typeface="Times New Roman"/>
                <a:cs typeface="Times New Roman"/>
              </a:rPr>
              <a:t>әткәм-әнкәмнең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теле!</a:t>
            </a:r>
            <a:endParaRPr lang="ru-RU" sz="1600" b="1" i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20" name="7-конечная звезда 19"/>
          <p:cNvSpPr/>
          <p:nvPr/>
        </p:nvSpPr>
        <p:spPr>
          <a:xfrm>
            <a:off x="6516216" y="923969"/>
            <a:ext cx="2170584" cy="1767151"/>
          </a:xfrm>
          <a:prstGeom prst="star7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7-конечная звезда 20"/>
          <p:cNvSpPr/>
          <p:nvPr/>
        </p:nvSpPr>
        <p:spPr>
          <a:xfrm>
            <a:off x="3779912" y="2975134"/>
            <a:ext cx="2597728" cy="2168366"/>
          </a:xfrm>
          <a:prstGeom prst="star7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7-конечная звезда 21"/>
          <p:cNvSpPr/>
          <p:nvPr/>
        </p:nvSpPr>
        <p:spPr>
          <a:xfrm>
            <a:off x="852597" y="483015"/>
            <a:ext cx="2088232" cy="1820925"/>
          </a:xfrm>
          <a:prstGeom prst="star7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7-конечная звезда 22"/>
          <p:cNvSpPr/>
          <p:nvPr/>
        </p:nvSpPr>
        <p:spPr>
          <a:xfrm>
            <a:off x="1043608" y="2684833"/>
            <a:ext cx="2376264" cy="2191173"/>
          </a:xfrm>
          <a:prstGeom prst="star7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7-конечная звезда 23"/>
          <p:cNvSpPr/>
          <p:nvPr/>
        </p:nvSpPr>
        <p:spPr>
          <a:xfrm>
            <a:off x="6588224" y="2691121"/>
            <a:ext cx="2376263" cy="2184885"/>
          </a:xfrm>
          <a:prstGeom prst="star7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3202</TotalTime>
  <Words>88</Words>
  <Application>Microsoft Office PowerPoint</Application>
  <PresentationFormat>Экран (16:9)</PresentationFormat>
  <Paragraphs>17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(п.3 приложения 2) МБДОУ «Детский сад № 103» Советского района г. Казани</vt:lpstr>
      <vt:lpstr>«Международный День Родного Языка»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</cp:lastModifiedBy>
  <cp:revision>420</cp:revision>
  <cp:lastPrinted>2021-02-04T07:26:50Z</cp:lastPrinted>
  <dcterms:created xsi:type="dcterms:W3CDTF">2015-10-13T08:15:21Z</dcterms:created>
  <dcterms:modified xsi:type="dcterms:W3CDTF">2021-02-25T09:17:37Z</dcterms:modified>
</cp:coreProperties>
</file>